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89750" cy="100187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D72C-7368-42BF-A11C-9A313E7216FC}" type="datetimeFigureOut">
              <a:rPr lang="th-TH" smtClean="0"/>
              <a:t>23/04/61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1C17-670D-4EB8-AD77-E2F0631410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941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D72C-7368-42BF-A11C-9A313E7216FC}" type="datetimeFigureOut">
              <a:rPr lang="th-TH" smtClean="0"/>
              <a:t>23/04/61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1C17-670D-4EB8-AD77-E2F0631410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128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D72C-7368-42BF-A11C-9A313E7216FC}" type="datetimeFigureOut">
              <a:rPr lang="th-TH" smtClean="0"/>
              <a:t>23/04/61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1C17-670D-4EB8-AD77-E2F0631410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294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D72C-7368-42BF-A11C-9A313E7216FC}" type="datetimeFigureOut">
              <a:rPr lang="th-TH" smtClean="0"/>
              <a:t>23/04/61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1C17-670D-4EB8-AD77-E2F0631410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73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D72C-7368-42BF-A11C-9A313E7216FC}" type="datetimeFigureOut">
              <a:rPr lang="th-TH" smtClean="0"/>
              <a:t>23/04/61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1C17-670D-4EB8-AD77-E2F0631410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461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D72C-7368-42BF-A11C-9A313E7216FC}" type="datetimeFigureOut">
              <a:rPr lang="th-TH" smtClean="0"/>
              <a:t>23/04/61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1C17-670D-4EB8-AD77-E2F0631410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669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D72C-7368-42BF-A11C-9A313E7216FC}" type="datetimeFigureOut">
              <a:rPr lang="th-TH" smtClean="0"/>
              <a:t>23/04/61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1C17-670D-4EB8-AD77-E2F0631410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289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D72C-7368-42BF-A11C-9A313E7216FC}" type="datetimeFigureOut">
              <a:rPr lang="th-TH" smtClean="0"/>
              <a:t>23/04/61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1C17-670D-4EB8-AD77-E2F0631410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532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D72C-7368-42BF-A11C-9A313E7216FC}" type="datetimeFigureOut">
              <a:rPr lang="th-TH" smtClean="0"/>
              <a:t>23/04/61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1C17-670D-4EB8-AD77-E2F0631410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503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D72C-7368-42BF-A11C-9A313E7216FC}" type="datetimeFigureOut">
              <a:rPr lang="th-TH" smtClean="0"/>
              <a:t>23/04/61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1C17-670D-4EB8-AD77-E2F0631410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61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D72C-7368-42BF-A11C-9A313E7216FC}" type="datetimeFigureOut">
              <a:rPr lang="th-TH" smtClean="0"/>
              <a:t>23/04/61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1C17-670D-4EB8-AD77-E2F0631410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363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0D72C-7368-42BF-A11C-9A313E7216FC}" type="datetimeFigureOut">
              <a:rPr lang="th-TH" smtClean="0"/>
              <a:t>23/04/61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F1C17-670D-4EB8-AD77-E2F0631410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544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 descr="à¸à¸¥à¸à¸²à¸£à¸à¹à¸à¸«à¸²à¸£à¸¹à¸à¸ à¸²à¸à¸ªà¸³à¸«à¸£à¸±à¸ à¸ à¸²à¸à¸£à¸±à¸à¸©à¹à¹à¸¥à¸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" y="0"/>
            <a:ext cx="91430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131840" y="107921"/>
            <a:ext cx="6133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โครงการอาสาสมัครท้องถิ่นรักษ์โลก (</a:t>
            </a:r>
            <a:r>
              <a:rPr lang="th-TH" sz="32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อถล</a:t>
            </a:r>
            <a:r>
              <a:rPr lang="th-TH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.)</a:t>
            </a:r>
            <a:endParaRPr lang="th-TH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9" name="รูปภาพ 8" descr="à¸à¸¥à¸à¸²à¸£à¸à¹à¸à¸«à¸²à¸£à¸¹à¸à¸ à¸²à¸à¸ªà¸³à¸«à¸£à¸±à¸ à¸à¹à¸²à¸¢à¸à¸£à¸°à¸à¸²à¸ªà¸±à¸¡à¸à¸±à¸à¸à¹ à¸­à¸à¸¥.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4" t="4430" r="58096" b="73789"/>
          <a:stretch/>
        </p:blipFill>
        <p:spPr bwMode="auto">
          <a:xfrm>
            <a:off x="179512" y="145017"/>
            <a:ext cx="2016224" cy="979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68849" y="1064930"/>
            <a:ext cx="45296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                    องค์การบริหารส่วนตำบลถ้ำสิงห์ </a:t>
            </a:r>
          </a:p>
          <a:p>
            <a:r>
              <a:rPr lang="th-TH" sz="2400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เปิดรับสมัครอาสาสมัครท้องถิ่นรักษ์โลก (</a:t>
            </a:r>
            <a:r>
              <a:rPr lang="th-TH" sz="2400" dirty="0" err="1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อถล</a:t>
            </a:r>
            <a:r>
              <a:rPr lang="th-TH" sz="2400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.)</a:t>
            </a:r>
          </a:p>
          <a:p>
            <a:r>
              <a:rPr lang="th-TH" sz="2400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เพื่อทำหน้าที่ปกป้องและรักษาสิ่งแวดล้อม และ</a:t>
            </a:r>
          </a:p>
          <a:p>
            <a:r>
              <a:rPr lang="th-TH" sz="2400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ร่วมกันดำเนินการเกี่ยวกับการบริหารจัดการ</a:t>
            </a:r>
          </a:p>
          <a:p>
            <a:r>
              <a:rPr lang="th-TH" sz="2400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สิ่งปฏิกูลและขยะมูลฝอยในพื้นที่</a:t>
            </a:r>
            <a:endParaRPr lang="th-TH" sz="2400" dirty="0">
              <a:solidFill>
                <a:srgbClr val="00206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940" y="3085651"/>
            <a:ext cx="45020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 smtClean="0">
                <a:latin typeface="TH Niramit AS" pitchFamily="2" charset="-34"/>
                <a:cs typeface="TH Niramit AS" pitchFamily="2" charset="-34"/>
              </a:rPr>
              <a:t>หลักฐานในการสมัคร</a:t>
            </a:r>
          </a:p>
          <a:p>
            <a:r>
              <a:rPr lang="th-TH" sz="2200" dirty="0" smtClean="0">
                <a:latin typeface="TH Niramit AS" pitchFamily="2" charset="-34"/>
                <a:cs typeface="TH Niramit AS" pitchFamily="2" charset="-34"/>
              </a:rPr>
              <a:t>1. สำเนาบัตรประจำตัวประชาชน จำนวน  1  ฉบับ</a:t>
            </a:r>
          </a:p>
          <a:p>
            <a:r>
              <a:rPr lang="th-TH" sz="2200" dirty="0" smtClean="0">
                <a:latin typeface="TH Niramit AS" pitchFamily="2" charset="-34"/>
                <a:cs typeface="TH Niramit AS" pitchFamily="2" charset="-34"/>
              </a:rPr>
              <a:t>2. รูปถ่ายหน้าตรง ขนาด 1 นิ้ว     จำนวน  2  ใบ</a:t>
            </a:r>
            <a:endParaRPr lang="th-TH" sz="22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7530" y="3008707"/>
            <a:ext cx="478695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u="sng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คุณสมบัติในการสมัคร</a:t>
            </a:r>
          </a:p>
          <a:p>
            <a:pPr marL="342900" indent="-342900" algn="r">
              <a:buFont typeface="Wingdings 2"/>
              <a:buChar char="E"/>
            </a:pPr>
            <a:r>
              <a:rPr lang="th-TH" sz="2400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  <a:sym typeface="Wingdings 2"/>
              </a:rPr>
              <a:t>อายุไม่ต่ำกว่า 7 ปี บริบูรณ์    </a:t>
            </a:r>
          </a:p>
          <a:p>
            <a:pPr algn="r"/>
            <a:r>
              <a:rPr lang="th-TH" sz="2400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  <a:sym typeface="Wingdings 2"/>
              </a:rPr>
              <a:t>สัญชาติไทย</a:t>
            </a:r>
          </a:p>
          <a:p>
            <a:pPr marL="342900" indent="-342900" algn="r">
              <a:buFont typeface="Wingdings 2"/>
              <a:buChar char="E"/>
            </a:pPr>
            <a:r>
              <a:rPr lang="th-TH" sz="2400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  <a:sym typeface="Wingdings 2"/>
              </a:rPr>
              <a:t>มีภูมิลำเนาในเขตตำบลถ้ำสิงห์</a:t>
            </a:r>
          </a:p>
          <a:p>
            <a:pPr marL="342900" indent="-342900" algn="r">
              <a:buFont typeface="Wingdings 2"/>
              <a:buChar char="E"/>
            </a:pPr>
            <a:r>
              <a:rPr lang="th-TH" sz="2000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  <a:sym typeface="Wingdings 2"/>
              </a:rPr>
              <a:t>(กรณีผู้สมัครอายุต่ำกว่า18 ปีต้องมีผู้ปกครองลงนามยินยอม)</a:t>
            </a:r>
            <a:endParaRPr lang="th-TH" sz="2000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5816" y="5445224"/>
            <a:ext cx="601109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สม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  <a:sym typeface="Wingdings 2"/>
              </a:rPr>
              <a:t>ัครได้ ณ สำนักงานปลัด องค์การบริหารส่วนตำบลถ้ำสิงห์</a:t>
            </a:r>
          </a:p>
          <a:p>
            <a:pPr algn="r"/>
            <a:r>
              <a:rPr lang="th-TH" sz="2400" dirty="0" smtClean="0">
                <a:latin typeface="TH Niramit AS" pitchFamily="2" charset="-34"/>
                <a:cs typeface="TH Niramit AS" pitchFamily="2" charset="-34"/>
                <a:sym typeface="Wingdings 2"/>
              </a:rPr>
              <a:t>โทรศัพท์  077-650073</a:t>
            </a:r>
          </a:p>
          <a:p>
            <a:pPr algn="r"/>
            <a:r>
              <a:rPr lang="th-TH" sz="2400" smtClean="0">
                <a:latin typeface="TH Niramit AS" pitchFamily="2" charset="-34"/>
                <a:cs typeface="TH Niramit AS" pitchFamily="2" charset="-34"/>
                <a:sym typeface="Wingdings 2"/>
              </a:rPr>
              <a:t>โทรสาร 077-650073 กด 4</a:t>
            </a:r>
            <a:endParaRPr lang="th-TH" sz="2400" dirty="0"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835217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124</Words>
  <Application>Microsoft Office PowerPoint</Application>
  <PresentationFormat>นำเสนอทางหน้าจอ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My</dc:creator>
  <cp:lastModifiedBy>My</cp:lastModifiedBy>
  <cp:revision>7</cp:revision>
  <cp:lastPrinted>2018-04-23T08:19:59Z</cp:lastPrinted>
  <dcterms:created xsi:type="dcterms:W3CDTF">2018-04-23T06:59:03Z</dcterms:created>
  <dcterms:modified xsi:type="dcterms:W3CDTF">2018-04-23T08:20:02Z</dcterms:modified>
</cp:coreProperties>
</file>